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26" r:id="rId62"/>
    <p:sldId id="257" r:id="rId63"/>
    <p:sldId id="258" r:id="rId64"/>
    <p:sldId id="262" r:id="rId65"/>
    <p:sldId id="260" r:id="rId66"/>
    <p:sldId id="274" r:id="rId67"/>
    <p:sldId id="277" r:id="rId68"/>
    <p:sldId id="278" r:id="rId69"/>
    <p:sldId id="280" r:id="rId70"/>
    <p:sldId id="321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FFF8E1"/>
    <a:srgbClr val="DFC9EF"/>
    <a:srgbClr val="BA8CDC"/>
    <a:srgbClr val="C59400"/>
    <a:srgbClr val="FFD966"/>
    <a:srgbClr val="BF9000"/>
    <a:srgbClr val="2E8EE4"/>
    <a:srgbClr val="9A57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 varScale="1">
        <p:scale>
          <a:sx n="58" d="100"/>
          <a:sy n="58" d="100"/>
        </p:scale>
        <p:origin x="1065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17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Favor local variables over test suite members </a:t>
            </a:r>
            <a:br>
              <a:rPr lang="en-US" sz="2800" dirty="0"/>
            </a:br>
            <a:r>
              <a:rPr lang="en-US" sz="1500" dirty="0"/>
              <a:t>Everything should be created from the test</a:t>
            </a: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Domain</a:t>
            </a:r>
            <a:r>
              <a:rPr lang="fr-FR" sz="2800" dirty="0"/>
              <a:t>-D</a:t>
            </a:r>
            <a:r>
              <a:rPr lang="en-US" sz="2800" dirty="0"/>
              <a:t>riven Builders to shorten and explicit the Arrange section of your tests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2828434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3769</Words>
  <Application>Microsoft Office PowerPoint</Application>
  <PresentationFormat>Widescreen</PresentationFormat>
  <Paragraphs>1214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482</cp:revision>
  <cp:lastPrinted>2021-01-24T16:35:49Z</cp:lastPrinted>
  <dcterms:created xsi:type="dcterms:W3CDTF">2021-01-22T11:53:11Z</dcterms:created>
  <dcterms:modified xsi:type="dcterms:W3CDTF">2021-02-14T18:15:07Z</dcterms:modified>
</cp:coreProperties>
</file>